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80" r:id="rId2"/>
    <p:sldId id="282" r:id="rId3"/>
    <p:sldId id="256" r:id="rId4"/>
    <p:sldId id="257" r:id="rId5"/>
    <p:sldId id="267" r:id="rId6"/>
    <p:sldId id="279" r:id="rId7"/>
    <p:sldId id="258" r:id="rId8"/>
    <p:sldId id="262" r:id="rId9"/>
    <p:sldId id="263" r:id="rId10"/>
    <p:sldId id="278" r:id="rId11"/>
    <p:sldId id="266" r:id="rId12"/>
    <p:sldId id="283" r:id="rId13"/>
    <p:sldId id="264" r:id="rId14"/>
    <p:sldId id="276" r:id="rId15"/>
    <p:sldId id="272" r:id="rId16"/>
    <p:sldId id="271" r:id="rId17"/>
    <p:sldId id="273" r:id="rId18"/>
    <p:sldId id="265" r:id="rId19"/>
    <p:sldId id="260" r:id="rId20"/>
    <p:sldId id="275" r:id="rId21"/>
    <p:sldId id="268" r:id="rId22"/>
    <p:sldId id="269" r:id="rId23"/>
    <p:sldId id="277" r:id="rId24"/>
    <p:sldId id="259" r:id="rId25"/>
    <p:sldId id="270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A3D3-4BAB-4E01-9B2B-F266E01C13AC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E21B1-2704-43C1-8D4F-625050B01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B4361C-06E9-47D3-9EDB-5002F4B7F67D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837ADE-75AE-4458-9657-D4D8D4185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feature=player_detailpage&amp;v=dY2mRM4i6tY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sd261.com/Staff/index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4198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67" t="16814" r="3922" b="2521"/>
          <a:stretch>
            <a:fillRect/>
          </a:stretch>
        </p:blipFill>
        <p:spPr bwMode="auto">
          <a:xfrm>
            <a:off x="1828800" y="762000"/>
            <a:ext cx="7315200" cy="56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971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So how do you score this answer?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0" y="41148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I used a $3,000 computer, a $1,200 printer, and $200 word processing </a:t>
            </a:r>
            <a:r>
              <a:rPr lang="en-US" b="1" dirty="0" smtClean="0"/>
              <a:t>program</a:t>
            </a:r>
            <a:r>
              <a:rPr lang="en-US" b="1" dirty="0"/>
              <a:t>, and I still got a “D” on my norm-referenced testing project report </a:t>
            </a:r>
            <a:r>
              <a:rPr lang="en-US" b="1" dirty="0" smtClean="0"/>
              <a:t>in Mr. Thomas’ </a:t>
            </a:r>
            <a:r>
              <a:rPr lang="en-US" b="1" dirty="0"/>
              <a:t>class.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524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Work in groups of 2-3</a:t>
            </a:r>
          </a:p>
          <a:p>
            <a:r>
              <a:rPr lang="en-US" sz="4800" b="1" dirty="0" smtClean="0"/>
              <a:t>Key points in chapter</a:t>
            </a:r>
          </a:p>
          <a:p>
            <a:r>
              <a:rPr lang="en-US" sz="4800" b="1" dirty="0" smtClean="0"/>
              <a:t>Summarize Chapter in one sentence</a:t>
            </a:r>
          </a:p>
          <a:p>
            <a:r>
              <a:rPr lang="en-US" sz="4800" b="1" dirty="0" smtClean="0"/>
              <a:t>Share with whole group</a:t>
            </a:r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Book Processing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 the cartoon given your group, explain how it relates to the material in the book, Natural Classroom Assessment.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B0F0"/>
                </a:solidFill>
              </a:rPr>
              <a:t>Application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s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99" y="1219200"/>
            <a:ext cx="9372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818"/>
          <p:cNvPicPr>
            <a:picLocks noChangeAspect="1" noChangeArrowheads="1"/>
          </p:cNvPicPr>
          <p:nvPr/>
        </p:nvPicPr>
        <p:blipFill>
          <a:blip r:embed="rId2" cstate="print"/>
          <a:srcRect t="3822"/>
          <a:stretch>
            <a:fillRect/>
          </a:stretch>
        </p:blipFill>
        <p:spPr bwMode="auto">
          <a:xfrm>
            <a:off x="424903" y="0"/>
            <a:ext cx="8719097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tterfly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7620000" cy="5359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ardised-tes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6934200" cy="55190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es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09600"/>
            <a:ext cx="7391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totesth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7162800" cy="57367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ultiple choice cart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599"/>
            <a:ext cx="9144000" cy="48213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4" t="2653" r="7298" b="2653"/>
          <a:stretch>
            <a:fillRect/>
          </a:stretch>
        </p:blipFill>
        <p:spPr bwMode="auto">
          <a:xfrm>
            <a:off x="457200" y="131297"/>
            <a:ext cx="8458200" cy="61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hlinkClick r:id="rId2"/>
              </a:rPr>
              <a:t>http://www.youtube.com/watch?feature=player_detailpage&amp;v=dY2mRM4i6tY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“I Choose C”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i1.ytimg.com/vi/dY2mRM4i6tY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526" y="3657600"/>
            <a:ext cx="5435924" cy="299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7284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http://www.usd261.com/Staff/index.htm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District Assessment Plan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8229600" cy="4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What assessments do you give at your level?</a:t>
            </a:r>
          </a:p>
          <a:p>
            <a:r>
              <a:rPr lang="en-US" sz="3600" dirty="0" smtClean="0"/>
              <a:t>What is the purpose for the assessments?</a:t>
            </a:r>
          </a:p>
          <a:p>
            <a:r>
              <a:rPr lang="en-US" sz="3600" dirty="0" smtClean="0"/>
              <a:t>How do you share the student data?</a:t>
            </a:r>
          </a:p>
          <a:p>
            <a:r>
              <a:rPr lang="en-US" sz="3600" dirty="0" smtClean="0"/>
              <a:t>What suggestions do you have related to assessments?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Grade Level Discussion Items: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23"/>
          <a:stretch>
            <a:fillRect/>
          </a:stretch>
        </p:blipFill>
        <p:spPr bwMode="auto">
          <a:xfrm>
            <a:off x="990600" y="2286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Launch!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537223_10153112042225302_2133494359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6704408" cy="5257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d The Error In The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699"/>
          <a:stretch>
            <a:fillRect/>
          </a:stretch>
        </p:blipFill>
        <p:spPr>
          <a:xfrm>
            <a:off x="1037187" y="914401"/>
            <a:ext cx="7204321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0" t="2299" r="2439" b="1149"/>
          <a:stretch>
            <a:fillRect/>
          </a:stretch>
        </p:blipFill>
        <p:spPr bwMode="auto">
          <a:xfrm>
            <a:off x="2057400" y="0"/>
            <a:ext cx="6705600" cy="66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Classroom Assessment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Things:</a:t>
            </a:r>
            <a:endParaRPr lang="en-US" dirty="0"/>
          </a:p>
        </p:txBody>
      </p:sp>
      <p:pic>
        <p:nvPicPr>
          <p:cNvPr id="6" name="Content Placeholder 3" descr="alliga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886"/>
          <a:stretch>
            <a:fillRect/>
          </a:stretch>
        </p:blipFill>
        <p:spPr>
          <a:xfrm>
            <a:off x="4554682" y="2819400"/>
            <a:ext cx="4589318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Why is Assessment a topic for the Teacher Leaders group?</a:t>
            </a:r>
          </a:p>
          <a:p>
            <a:r>
              <a:rPr lang="en-US" sz="3200" b="1" dirty="0" smtClean="0"/>
              <a:t>What are the various types of Assessment?</a:t>
            </a:r>
          </a:p>
          <a:p>
            <a:r>
              <a:rPr lang="en-US" sz="3200" b="1" dirty="0" smtClean="0"/>
              <a:t>Review book – Natural Classroom Assessment</a:t>
            </a:r>
          </a:p>
          <a:p>
            <a:r>
              <a:rPr lang="en-US" sz="3200" b="1" dirty="0" smtClean="0"/>
              <a:t>Overview of District Assessment Tools</a:t>
            </a:r>
          </a:p>
          <a:p>
            <a:r>
              <a:rPr lang="en-US" sz="3200" b="1" dirty="0" smtClean="0"/>
              <a:t>Discussion of how the various levels utilize assessments.</a:t>
            </a:r>
          </a:p>
          <a:p>
            <a:r>
              <a:rPr lang="en-US" sz="3200" b="1" dirty="0" smtClean="0"/>
              <a:t>Assessment Discussion and Launch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6146"/>
          <p:cNvPicPr>
            <a:picLocks noChangeAspect="1" noChangeArrowheads="1"/>
          </p:cNvPicPr>
          <p:nvPr/>
        </p:nvPicPr>
        <p:blipFill>
          <a:blip r:embed="rId2" cstate="print"/>
          <a:srcRect t="3947"/>
          <a:stretch>
            <a:fillRect/>
          </a:stretch>
        </p:blipFill>
        <p:spPr bwMode="auto">
          <a:xfrm>
            <a:off x="609600" y="2286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505201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What do Assessments have to do with Leadership?  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ssess car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619999" cy="5245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sessmen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229600" cy="5257800"/>
          </a:xfrm>
        </p:spPr>
      </p:pic>
      <p:sp>
        <p:nvSpPr>
          <p:cNvPr id="3" name="Rectangle 2"/>
          <p:cNvSpPr/>
          <p:nvPr/>
        </p:nvSpPr>
        <p:spPr>
          <a:xfrm rot="1387460">
            <a:off x="7364077" y="182181"/>
            <a:ext cx="11357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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697004">
            <a:off x="7161050" y="4676940"/>
            <a:ext cx="1275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</a:t>
            </a:r>
            <a:endParaRPr lang="en-US" sz="8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499620">
            <a:off x="291648" y="4422113"/>
            <a:ext cx="1275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</a:t>
            </a:r>
            <a:endParaRPr lang="en-US" sz="8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499620">
            <a:off x="195176" y="163993"/>
            <a:ext cx="1275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</a:t>
            </a:r>
            <a:endParaRPr lang="en-US" sz="88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211</Words>
  <Application>Microsoft Office PowerPoint</Application>
  <PresentationFormat>On-screen Show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Slide 1</vt:lpstr>
      <vt:lpstr>Slide 2</vt:lpstr>
      <vt:lpstr>Natural Classroom Assessment</vt:lpstr>
      <vt:lpstr>Good Things:</vt:lpstr>
      <vt:lpstr>Goals:</vt:lpstr>
      <vt:lpstr>Slide 6</vt:lpstr>
      <vt:lpstr>Slide 7</vt:lpstr>
      <vt:lpstr>Slide 8</vt:lpstr>
      <vt:lpstr>Slide 9</vt:lpstr>
      <vt:lpstr>Slide 10</vt:lpstr>
      <vt:lpstr>Book Processing</vt:lpstr>
      <vt:lpstr>Application: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District Assessment Plan</vt:lpstr>
      <vt:lpstr>Grade Level Discussion Items:</vt:lpstr>
      <vt:lpstr>Slide 23</vt:lpstr>
      <vt:lpstr>Launch!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Classroom Assessment</dc:title>
  <dc:creator>Owner</dc:creator>
  <cp:lastModifiedBy>Owner</cp:lastModifiedBy>
  <cp:revision>20</cp:revision>
  <dcterms:created xsi:type="dcterms:W3CDTF">2013-10-08T17:02:29Z</dcterms:created>
  <dcterms:modified xsi:type="dcterms:W3CDTF">2013-10-09T14:53:11Z</dcterms:modified>
</cp:coreProperties>
</file>